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7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7" d="100"/>
          <a:sy n="87" d="100"/>
        </p:scale>
        <p:origin x="-840" y="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A62D075-078E-4B69-A0AD-07FFAFA794C4}" type="datetimeFigureOut">
              <a:rPr lang="en-US" smtClean="0"/>
              <a:pPr/>
              <a:t>1/3/2022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8C7FE90-507F-4AD3-9D49-5D371081068A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857232"/>
            <a:ext cx="8572560" cy="247174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MINI PROJECT ON </a:t>
            </a:r>
            <a:br>
              <a:rPr lang="en-IN" dirty="0" smtClean="0"/>
            </a:br>
            <a:r>
              <a:rPr lang="en-IN" dirty="0" smtClean="0"/>
              <a:t>WELCOME TO KUDLA WEBPAGE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43372" y="4500570"/>
            <a:ext cx="4572032" cy="113823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Submitted by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Ankitha K 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Contact Us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28596" y="2071678"/>
            <a:ext cx="8143932" cy="4000528"/>
          </a:xfrm>
        </p:spPr>
        <p:txBody>
          <a:bodyPr>
            <a:normAutofit/>
          </a:bodyPr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Sign Up form.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First name textbox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Last name textbox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Email ID textbox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Password textbox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Check box</a:t>
            </a:r>
          </a:p>
          <a:p>
            <a:pPr>
              <a:buFont typeface="Arial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Submit and Cancel button</a:t>
            </a:r>
            <a:r>
              <a:rPr lang="en-IN" sz="2400" dirty="0" smtClean="0"/>
              <a:t>.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32"/>
            <a:ext cx="8305800" cy="642942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 form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(165).png"/>
          <p:cNvPicPr>
            <a:picLocks noChangeAspect="1"/>
          </p:cNvPicPr>
          <p:nvPr/>
        </p:nvPicPr>
        <p:blipFill>
          <a:blip r:embed="rId2"/>
          <a:srcRect b="4735"/>
          <a:stretch>
            <a:fillRect/>
          </a:stretch>
        </p:blipFill>
        <p:spPr>
          <a:xfrm>
            <a:off x="0" y="1643050"/>
            <a:ext cx="9144000" cy="5214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596" y="500042"/>
            <a:ext cx="8305800" cy="500058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4294967295"/>
          </p:nvPr>
        </p:nvSpPr>
        <p:spPr>
          <a:xfrm>
            <a:off x="0" y="1071546"/>
            <a:ext cx="9144000" cy="857241"/>
          </a:xfrm>
        </p:spPr>
        <p:txBody>
          <a:bodyPr>
            <a:no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When I click on Signup button without giving any inputs I will get default message saying that ‘Please fill in this field’.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Screenshot (166).png"/>
          <p:cNvPicPr>
            <a:picLocks noChangeAspect="1"/>
          </p:cNvPicPr>
          <p:nvPr/>
        </p:nvPicPr>
        <p:blipFill>
          <a:blip r:embed="rId2"/>
          <a:srcRect b="5534"/>
          <a:stretch>
            <a:fillRect/>
          </a:stretch>
        </p:blipFill>
        <p:spPr>
          <a:xfrm>
            <a:off x="0" y="1928802"/>
            <a:ext cx="9144000" cy="4929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0334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967302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If I enter valid input to Firstname,Lastname field I will get alert message saying that valid name.</a:t>
            </a:r>
          </a:p>
        </p:txBody>
      </p:sp>
      <p:pic>
        <p:nvPicPr>
          <p:cNvPr id="8" name="Picture 7" descr="Screenshot (167).png"/>
          <p:cNvPicPr>
            <a:picLocks noChangeAspect="1"/>
          </p:cNvPicPr>
          <p:nvPr/>
        </p:nvPicPr>
        <p:blipFill>
          <a:blip r:embed="rId2"/>
          <a:srcRect b="6668"/>
          <a:stretch>
            <a:fillRect/>
          </a:stretch>
        </p:blipFill>
        <p:spPr>
          <a:xfrm>
            <a:off x="0" y="2285992"/>
            <a:ext cx="9144000" cy="457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438896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53054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If I enter Invalid input I will get error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messsage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saying that ‘Please enter valid name’.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168).png"/>
          <p:cNvPicPr>
            <a:picLocks noChangeAspect="1"/>
          </p:cNvPicPr>
          <p:nvPr/>
        </p:nvPicPr>
        <p:blipFill>
          <a:blip r:embed="rId2"/>
          <a:srcRect b="5558"/>
          <a:stretch>
            <a:fillRect/>
          </a:stretch>
        </p:blipFill>
        <p:spPr>
          <a:xfrm>
            <a:off x="0" y="2071678"/>
            <a:ext cx="9144000" cy="4786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500066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8358246" cy="5572164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If I enter email id without giving address sign i.e,@ alert message will pop-up.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179).png"/>
          <p:cNvPicPr>
            <a:picLocks noChangeAspect="1"/>
          </p:cNvPicPr>
          <p:nvPr/>
        </p:nvPicPr>
        <p:blipFill>
          <a:blip r:embed="rId2"/>
          <a:srcRect b="6296"/>
          <a:stretch>
            <a:fillRect/>
          </a:stretch>
        </p:blipFill>
        <p:spPr>
          <a:xfrm>
            <a:off x="0" y="2000240"/>
            <a:ext cx="9144000" cy="485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00042"/>
            <a:ext cx="8229600" cy="438896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02" y="1071546"/>
            <a:ext cx="8643998" cy="5324492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password field if I give any special character then alert </a:t>
            </a:r>
            <a:r>
              <a:rPr lang="en-IN" dirty="0" smtClean="0"/>
              <a:t>message will pop-up.</a:t>
            </a:r>
            <a:endParaRPr lang="en-IN" dirty="0"/>
          </a:p>
        </p:txBody>
      </p:sp>
      <p:pic>
        <p:nvPicPr>
          <p:cNvPr id="4" name="Picture 3" descr="Screenshot (180).png"/>
          <p:cNvPicPr>
            <a:picLocks noChangeAspect="1"/>
          </p:cNvPicPr>
          <p:nvPr/>
        </p:nvPicPr>
        <p:blipFill>
          <a:blip r:embed="rId2"/>
          <a:srcRect b="5405"/>
          <a:stretch>
            <a:fillRect/>
          </a:stretch>
        </p:blipFill>
        <p:spPr>
          <a:xfrm>
            <a:off x="0" y="1571612"/>
            <a:ext cx="9144000" cy="5286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571504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110178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If I provide login without periodic and address sign alert message will appear saying that ‘Invalid Email ID’.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197).png"/>
          <p:cNvPicPr>
            <a:picLocks noChangeAspect="1"/>
          </p:cNvPicPr>
          <p:nvPr/>
        </p:nvPicPr>
        <p:blipFill>
          <a:blip r:embed="rId2"/>
          <a:srcRect b="4735"/>
          <a:stretch>
            <a:fillRect/>
          </a:stretch>
        </p:blipFill>
        <p:spPr>
          <a:xfrm>
            <a:off x="0" y="2214555"/>
            <a:ext cx="9144000" cy="4643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581772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53054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When I enter special character in password error message will appear.</a:t>
            </a: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19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39"/>
            <a:ext cx="9144000" cy="4857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24648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681550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Once after giving valid inputs to login and password ,when I click on login button Blogs page will appear.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Cancel button is to clear entered values.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If any input field is left empty then before submitting  the form a error message saying ‘Please fill in this field’ will popup.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857256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681550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About Us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Contact Us 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Blo</a:t>
            </a:r>
            <a:r>
              <a:rPr lang="en-IN" dirty="0" smtClean="0"/>
              <a:t>gs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500082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Blogs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5395930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 gallery page with video.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Screenshot (187).png"/>
          <p:cNvPicPr>
            <a:picLocks noChangeAspect="1"/>
          </p:cNvPicPr>
          <p:nvPr/>
        </p:nvPicPr>
        <p:blipFill>
          <a:blip r:embed="rId2"/>
          <a:srcRect t="33325" b="6923"/>
          <a:stretch>
            <a:fillRect/>
          </a:stretch>
        </p:blipFill>
        <p:spPr>
          <a:xfrm>
            <a:off x="0" y="4714884"/>
            <a:ext cx="9144000" cy="2143116"/>
          </a:xfrm>
          <a:prstGeom prst="rect">
            <a:avLst/>
          </a:prstGeom>
        </p:spPr>
      </p:pic>
      <p:pic>
        <p:nvPicPr>
          <p:cNvPr id="6" name="Picture 5" descr="Screenshot (185).png"/>
          <p:cNvPicPr>
            <a:picLocks noChangeAspect="1"/>
          </p:cNvPicPr>
          <p:nvPr/>
        </p:nvPicPr>
        <p:blipFill>
          <a:blip r:embed="rId3"/>
          <a:srcRect b="5534"/>
          <a:stretch>
            <a:fillRect/>
          </a:stretch>
        </p:blipFill>
        <p:spPr>
          <a:xfrm>
            <a:off x="0" y="1500174"/>
            <a:ext cx="9144000" cy="321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0034" y="2500306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653210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643578"/>
          </a:xfrm>
        </p:spPr>
        <p:txBody>
          <a:bodyPr>
            <a:no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Project is on exploring mangalore city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With a help of html5,css and javascript languages webpage has been created.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Location,culture,mangalore cuisine,and famous places to visit in mangalore along with video has been done.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order to view the places user has to signup and login by entering valid input credentials.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This is all about webpage.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642918"/>
            <a:ext cx="8229600" cy="64293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428760"/>
          </a:xfrm>
        </p:spPr>
        <p:txBody>
          <a:bodyPr>
            <a:no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Welcome to kudla is a heading.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a home page we have 4 tabs.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They are:-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About Us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Contact Us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Blogs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596" y="928670"/>
            <a:ext cx="8305800" cy="571504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creenshot (159).png"/>
          <p:cNvPicPr>
            <a:picLocks noChangeAspect="1"/>
          </p:cNvPicPr>
          <p:nvPr/>
        </p:nvPicPr>
        <p:blipFill>
          <a:blip r:embed="rId2"/>
          <a:srcRect b="24988"/>
          <a:stretch>
            <a:fillRect/>
          </a:stretch>
        </p:blipFill>
        <p:spPr>
          <a:xfrm>
            <a:off x="0" y="1857364"/>
            <a:ext cx="9144000" cy="5000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653210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14422"/>
            <a:ext cx="9144000" cy="1500198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the home page we have about, where it has basic information of mangalore.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 do have footer at the bottom of web page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pic>
        <p:nvPicPr>
          <p:cNvPr id="5" name="Content Placeholder 4" descr="Screenshot (160)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714620"/>
            <a:ext cx="9144000" cy="41433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571504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About Us</a:t>
            </a:r>
            <a:endParaRPr lang="en-IN" sz="4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643602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Brief introduction of mangalore city.</a:t>
            </a: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				Location</a:t>
            </a:r>
          </a:p>
          <a:p>
            <a:endParaRPr lang="en-IN" dirty="0"/>
          </a:p>
        </p:txBody>
      </p:sp>
      <p:pic>
        <p:nvPicPr>
          <p:cNvPr id="7" name="Picture 6" descr="Screenshot (16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40"/>
            <a:ext cx="9144000" cy="4857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14356"/>
            <a:ext cx="8501122" cy="58579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Culture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Screenshot (162).png"/>
          <p:cNvPicPr>
            <a:picLocks noChangeAspect="1"/>
          </p:cNvPicPr>
          <p:nvPr/>
        </p:nvPicPr>
        <p:blipFill>
          <a:blip r:embed="rId2"/>
          <a:srcRect t="12967" b="25902"/>
          <a:stretch>
            <a:fillRect/>
          </a:stretch>
        </p:blipFill>
        <p:spPr>
          <a:xfrm>
            <a:off x="0" y="1285860"/>
            <a:ext cx="9144000" cy="2571768"/>
          </a:xfrm>
          <a:prstGeom prst="rect">
            <a:avLst/>
          </a:prstGeom>
        </p:spPr>
      </p:pic>
      <p:pic>
        <p:nvPicPr>
          <p:cNvPr id="8" name="Picture 7" descr="Screenshot (163).png"/>
          <p:cNvPicPr>
            <a:picLocks noChangeAspect="1"/>
          </p:cNvPicPr>
          <p:nvPr/>
        </p:nvPicPr>
        <p:blipFill>
          <a:blip r:embed="rId3"/>
          <a:srcRect t="24988" b="9702"/>
          <a:stretch>
            <a:fillRect/>
          </a:stretch>
        </p:blipFill>
        <p:spPr>
          <a:xfrm>
            <a:off x="0" y="3857628"/>
            <a:ext cx="9144000" cy="300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81772"/>
          </a:xfrm>
        </p:spPr>
        <p:txBody>
          <a:bodyPr>
            <a:normAutofit/>
          </a:bodyPr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Cuisine</a:t>
            </a:r>
            <a:endParaRPr lang="en-I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creenshot (164).png"/>
          <p:cNvPicPr>
            <a:picLocks noChangeAspect="1"/>
          </p:cNvPicPr>
          <p:nvPr/>
        </p:nvPicPr>
        <p:blipFill>
          <a:blip r:embed="rId2"/>
          <a:srcRect t="20819" b="5534"/>
          <a:stretch>
            <a:fillRect/>
          </a:stretch>
        </p:blipFill>
        <p:spPr>
          <a:xfrm>
            <a:off x="0" y="1571612"/>
            <a:ext cx="914400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272</TotalTime>
  <Words>363</Words>
  <Application>Microsoft Office PowerPoint</Application>
  <PresentationFormat>On-screen Show (4:3)</PresentationFormat>
  <Paragraphs>73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Flow</vt:lpstr>
      <vt:lpstr>MINI PROJECT ON  WELCOME TO KUDLA WEBPAGE</vt:lpstr>
      <vt:lpstr>Contents</vt:lpstr>
      <vt:lpstr>Introduction</vt:lpstr>
      <vt:lpstr>Home page</vt:lpstr>
      <vt:lpstr>Home page</vt:lpstr>
      <vt:lpstr>Home page</vt:lpstr>
      <vt:lpstr>About Us</vt:lpstr>
      <vt:lpstr>Slide 8</vt:lpstr>
      <vt:lpstr>Cuisine</vt:lpstr>
      <vt:lpstr>Contact Us</vt:lpstr>
      <vt:lpstr>Signup form</vt:lpstr>
      <vt:lpstr>Signup</vt:lpstr>
      <vt:lpstr>SignUp</vt:lpstr>
      <vt:lpstr>SignUp</vt:lpstr>
      <vt:lpstr>SignUp</vt:lpstr>
      <vt:lpstr>SignUp</vt:lpstr>
      <vt:lpstr>Login</vt:lpstr>
      <vt:lpstr>Login</vt:lpstr>
      <vt:lpstr>Login</vt:lpstr>
      <vt:lpstr>Blogs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 WELCOME TO KUDLA WEBPAGE</dc:title>
  <dc:creator>ankitha km</dc:creator>
  <cp:lastModifiedBy>ankitha km</cp:lastModifiedBy>
  <cp:revision>5</cp:revision>
  <dcterms:created xsi:type="dcterms:W3CDTF">2022-01-02T12:14:13Z</dcterms:created>
  <dcterms:modified xsi:type="dcterms:W3CDTF">2022-01-03T16:09:32Z</dcterms:modified>
</cp:coreProperties>
</file>